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AD5A75-9098-4FBE-BDE7-3EC56295B65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700C0-64EA-4506-B815-630A558B1B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AD5A75-9098-4FBE-BDE7-3EC56295B65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700C0-64EA-4506-B815-630A558B1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AD5A75-9098-4FBE-BDE7-3EC56295B65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700C0-64EA-4506-B815-630A558B1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AD5A75-9098-4FBE-BDE7-3EC56295B65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700C0-64EA-4506-B815-630A558B1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AD5A75-9098-4FBE-BDE7-3EC56295B65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700C0-64EA-4506-B815-630A558B1B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AD5A75-9098-4FBE-BDE7-3EC56295B65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700C0-64EA-4506-B815-630A558B1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AD5A75-9098-4FBE-BDE7-3EC56295B65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700C0-64EA-4506-B815-630A558B1B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AD5A75-9098-4FBE-BDE7-3EC56295B65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700C0-64EA-4506-B815-630A558B1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AD5A75-9098-4FBE-BDE7-3EC56295B65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700C0-64EA-4506-B815-630A558B1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AD5A75-9098-4FBE-BDE7-3EC56295B65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700C0-64EA-4506-B815-630A558B1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43AD5A75-9098-4FBE-BDE7-3EC56295B65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83700C0-64EA-4506-B815-630A558B1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3AD5A75-9098-4FBE-BDE7-3EC56295B651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83700C0-64EA-4506-B815-630A558B1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000" dirty="0" smtClean="0">
                <a:solidFill>
                  <a:schemeClr val="accent3">
                    <a:lumMod val="50000"/>
                  </a:schemeClr>
                </a:solidFill>
              </a:rPr>
              <a:t>Роспись деревянной матрешки</a:t>
            </a:r>
            <a:endParaRPr lang="ru-RU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7200" dirty="0" smtClean="0">
                <a:solidFill>
                  <a:srgbClr val="FF0000"/>
                </a:solidFill>
              </a:rPr>
              <a:t>Презентация:</a:t>
            </a:r>
            <a:endParaRPr lang="ru-RU" sz="7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Цель:</a:t>
            </a:r>
            <a:r>
              <a:rPr lang="ru-RU" dirty="0" smtClean="0"/>
              <a:t> </a:t>
            </a:r>
            <a:r>
              <a:rPr lang="ru-RU" sz="3200" dirty="0" smtClean="0"/>
              <a:t>Познакомить детей с Русской матрешкой и росписью по дереву.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Матрешка – деревянная кукла внутри которой находятся подобные куклы меньшего размера, от трех и больше.</a:t>
            </a:r>
          </a:p>
          <a:p>
            <a:r>
              <a:rPr lang="ru-RU" dirty="0" smtClean="0"/>
              <a:t>Первая матрешка появилась в России более 100 лет назад.</a:t>
            </a:r>
            <a:endParaRPr lang="ru-RU" dirty="0"/>
          </a:p>
        </p:txBody>
      </p:sp>
      <p:pic>
        <p:nvPicPr>
          <p:cNvPr id="5" name="Содержимое 4" descr="imag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56138" y="2013744"/>
            <a:ext cx="4038600" cy="40386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Откуда она взялась?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Однажды из Японии привезли деревянного японца: мудреца </a:t>
            </a:r>
            <a:r>
              <a:rPr lang="ru-RU" dirty="0" err="1" smtClean="0">
                <a:solidFill>
                  <a:srgbClr val="C00000"/>
                </a:solidFill>
              </a:rPr>
              <a:t>Фукуруму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Раскроешь его, а там еще такая же игрушка, раскроешь вторую, а там третья.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Очень понравилась такая игрушка русским мастерам.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Так у нас появилась девочка в сарафане и платке, круглолицая и румяная!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Наша матрешка</a:t>
            </a:r>
            <a:endParaRPr lang="ru-RU" dirty="0"/>
          </a:p>
        </p:txBody>
      </p:sp>
      <p:pic>
        <p:nvPicPr>
          <p:cNvPr id="4" name="Содержимое 3" descr="image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4600" y="1784350"/>
            <a:ext cx="4572000" cy="4572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</a:t>
            </a:r>
            <a:r>
              <a:rPr lang="ru-RU" dirty="0" smtClean="0">
                <a:solidFill>
                  <a:srgbClr val="FF0000"/>
                </a:solidFill>
              </a:rPr>
              <a:t>Рекомендация: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Объемную матрешку, вы можете приобрести на ярмарках, в магазинах  для рукоделия, выставках, она выглядит вот так (смотри картинку). А мы сегодня с вами создадим матрешку на деревянной доске.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матрешка 3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57752" y="1571612"/>
            <a:ext cx="3961622" cy="396162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Этап 1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Мы берем деревянную дощечку.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Как и все изделия из дерева, ее нужно подготовить.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Для этого необходимо нашу доску отшлифовать </a:t>
            </a:r>
            <a:r>
              <a:rPr lang="ru-RU" dirty="0" err="1" smtClean="0">
                <a:solidFill>
                  <a:srgbClr val="FF0000"/>
                </a:solidFill>
              </a:rPr>
              <a:t>нождачной</a:t>
            </a:r>
            <a:r>
              <a:rPr lang="ru-RU" dirty="0" smtClean="0">
                <a:solidFill>
                  <a:srgbClr val="FF0000"/>
                </a:solidFill>
              </a:rPr>
              <a:t> бумагой, для получения гладкой поверхности, для того, чтобы  в дальнейшем не растекалась краска.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20200409_21545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56138" y="2518569"/>
            <a:ext cx="4038600" cy="302895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2 этап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Карандашом рисуем контур матрешки и прорисовываем такие детали как: платок, платье, рукава, черты лица.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20200409_22124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8202" y="1770063"/>
            <a:ext cx="3394472" cy="4525962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           3 этап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Расписываем матрешку полностью гуашью.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Цвета вы можете выбрать сами, по настроению и желанию.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Я люблю яркие цвета, поэтому моя матрешка вот такая!!!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20200409_22410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8202" y="1770063"/>
            <a:ext cx="3394472" cy="452596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002060"/>
                </a:solidFill>
              </a:rPr>
              <a:t>Ждем и от вас готовые работы!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571612"/>
            <a:ext cx="6643734" cy="4976388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73</TotalTime>
  <Words>239</Words>
  <Application>Microsoft Office PowerPoint</Application>
  <PresentationFormat>Экран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Метро</vt:lpstr>
      <vt:lpstr>Роспись деревянной матрешки</vt:lpstr>
      <vt:lpstr>Цель: Познакомить детей с Русской матрешкой и росписью по дереву.</vt:lpstr>
      <vt:lpstr>Откуда она взялась?</vt:lpstr>
      <vt:lpstr>      Наша матрешка</vt:lpstr>
      <vt:lpstr>           Рекомендация:</vt:lpstr>
      <vt:lpstr>            Этап 1</vt:lpstr>
      <vt:lpstr>            2 этап</vt:lpstr>
      <vt:lpstr>            3 этап</vt:lpstr>
      <vt:lpstr>Ждем и от вас готовые работы!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Роспись деревянной матрешки</dc:title>
  <dc:creator>Ирина</dc:creator>
  <cp:lastModifiedBy>Ирина</cp:lastModifiedBy>
  <cp:revision>10</cp:revision>
  <dcterms:created xsi:type="dcterms:W3CDTF">2020-04-09T17:30:54Z</dcterms:created>
  <dcterms:modified xsi:type="dcterms:W3CDTF">2020-04-09T18:48:24Z</dcterms:modified>
</cp:coreProperties>
</file>